
<file path=[Content_Types].xml><?xml version="1.0" encoding="utf-8"?>
<Types xmlns="http://schemas.openxmlformats.org/package/2006/content-types">
  <Default Extension="jpeg" ContentType="image/jpeg"/>
  <Default Extension="m4a" ContentType="audi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ags/tag1.xml" ContentType="application/vnd.openxmlformats-officedocument.presentationml.tags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  <p:sldMasterId id="2147483672" r:id="rId5"/>
    <p:sldMasterId id="2147483684" r:id="rId6"/>
  </p:sldMasterIdLst>
  <p:notesMasterIdLst>
    <p:notesMasterId r:id="rId12"/>
  </p:notesMasterIdLst>
  <p:sldIdLst>
    <p:sldId id="256" r:id="rId7"/>
    <p:sldId id="257" r:id="rId8"/>
    <p:sldId id="259" r:id="rId9"/>
    <p:sldId id="258" r:id="rId10"/>
    <p:sldId id="260" r:id="rId1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C74FDFB-F977-4DD7-BA69-09F189E837A1}" v="1" dt="2021-03-18T15:03:08.103"/>
    <p1510:client id="{D0C65E03-2FA2-4DF8-90F1-8C50FC0D6710}" v="4" dt="2021-03-18T15:09:38.345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63" d="100"/>
          <a:sy n="63" d="100"/>
        </p:scale>
        <p:origin x="804" y="3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2.xml"/><Relationship Id="rId13" Type="http://schemas.openxmlformats.org/officeDocument/2006/relationships/presProps" Target="presProps.xml"/><Relationship Id="rId18" Type="http://schemas.microsoft.com/office/2015/10/relationships/revisionInfo" Target="revisionInfo.xml"/><Relationship Id="rId3" Type="http://schemas.openxmlformats.org/officeDocument/2006/relationships/customXml" Target="../customXml/item3.xml"/><Relationship Id="rId7" Type="http://schemas.openxmlformats.org/officeDocument/2006/relationships/slide" Target="slides/slide1.xml"/><Relationship Id="rId12" Type="http://schemas.openxmlformats.org/officeDocument/2006/relationships/notesMaster" Target="notesMasters/notesMaster1.xml"/><Relationship Id="rId17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6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5.xml"/><Relationship Id="rId5" Type="http://schemas.openxmlformats.org/officeDocument/2006/relationships/slideMaster" Target="slideMasters/slideMaster2.xml"/><Relationship Id="rId15" Type="http://schemas.openxmlformats.org/officeDocument/2006/relationships/theme" Target="theme/theme1.xml"/><Relationship Id="rId10" Type="http://schemas.openxmlformats.org/officeDocument/2006/relationships/slide" Target="slides/slide4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3.xml"/><Relationship Id="rId1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 Coffey-Bainbridge" userId="dc747820-6e70-40c5-95f5-82a455ca1a0c" providerId="ADAL" clId="{D0C65E03-2FA2-4DF8-90F1-8C50FC0D6710}"/>
    <pc:docChg chg="custSel modSld">
      <pc:chgData name="M Coffey-Bainbridge" userId="dc747820-6e70-40c5-95f5-82a455ca1a0c" providerId="ADAL" clId="{D0C65E03-2FA2-4DF8-90F1-8C50FC0D6710}" dt="2021-03-18T15:09:38.827" v="0" actId="478"/>
      <pc:docMkLst>
        <pc:docMk/>
      </pc:docMkLst>
      <pc:sldChg chg="delSp delAnim">
        <pc:chgData name="M Coffey-Bainbridge" userId="dc747820-6e70-40c5-95f5-82a455ca1a0c" providerId="ADAL" clId="{D0C65E03-2FA2-4DF8-90F1-8C50FC0D6710}" dt="2021-03-18T15:09:38.827" v="0" actId="478"/>
        <pc:sldMkLst>
          <pc:docMk/>
          <pc:sldMk cId="2887282164" sldId="260"/>
        </pc:sldMkLst>
        <pc:picChg chg="del">
          <ac:chgData name="M Coffey-Bainbridge" userId="dc747820-6e70-40c5-95f5-82a455ca1a0c" providerId="ADAL" clId="{D0C65E03-2FA2-4DF8-90F1-8C50FC0D6710}" dt="2021-03-18T15:09:38.827" v="0" actId="478"/>
          <ac:picMkLst>
            <pc:docMk/>
            <pc:sldMk cId="2887282164" sldId="260"/>
            <ac:picMk id="5" creationId="{11598409-703D-4E21-9724-446E6C15DBEE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7886EB6-F6B2-43C3-A652-D080C4A435BA}" type="datetimeFigureOut">
              <a:rPr lang="en-GB" smtClean="0"/>
              <a:t>18/03/2021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EE531DE-81B2-4081-B966-04067BB39E5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264138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3D1C519-8625-40F8-8FCC-9B42CE08C7A9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918518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53963C-89AE-4634-8205-017BADFC62BB}" type="datetimeFigureOut">
              <a:rPr lang="en-GB" smtClean="0"/>
              <a:t>18/03/2021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A8985-2563-443C-A566-DB5324C56E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703331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53963C-89AE-4634-8205-017BADFC62BB}" type="datetimeFigureOut">
              <a:rPr lang="en-GB" smtClean="0"/>
              <a:t>18/03/2021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A8985-2563-443C-A566-DB5324C56E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386058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53963C-89AE-4634-8205-017BADFC62BB}" type="datetimeFigureOut">
              <a:rPr lang="en-GB" smtClean="0"/>
              <a:t>18/03/2021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A8985-2563-443C-A566-DB5324C56E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766939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53963C-89AE-4634-8205-017BADFC62BB}" type="datetimeFigureOut">
              <a:rPr lang="en-GB" smtClean="0"/>
              <a:t>18/03/2021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A8985-2563-443C-A566-DB5324C56E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70042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53963C-89AE-4634-8205-017BADFC62BB}" type="datetimeFigureOut">
              <a:rPr lang="en-GB" smtClean="0"/>
              <a:t>18/03/2021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A8985-2563-443C-A566-DB5324C56E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19559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53963C-89AE-4634-8205-017BADFC62BB}" type="datetimeFigureOut">
              <a:rPr lang="en-GB" smtClean="0"/>
              <a:t>18/03/2021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A8985-2563-443C-A566-DB5324C56E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426170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53963C-89AE-4634-8205-017BADFC62BB}" type="datetimeFigureOut">
              <a:rPr lang="en-GB" smtClean="0"/>
              <a:t>18/03/2021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A8985-2563-443C-A566-DB5324C56E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45322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53963C-89AE-4634-8205-017BADFC62BB}" type="datetimeFigureOut">
              <a:rPr lang="en-GB" smtClean="0"/>
              <a:t>18/03/2021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A8985-2563-443C-A566-DB5324C56E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76083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53963C-89AE-4634-8205-017BADFC62BB}" type="datetimeFigureOut">
              <a:rPr lang="en-GB" smtClean="0"/>
              <a:t>18/03/2021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A8985-2563-443C-A566-DB5324C56E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41648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53963C-89AE-4634-8205-017BADFC62BB}" type="datetimeFigureOut">
              <a:rPr lang="en-GB" smtClean="0"/>
              <a:t>18/03/2021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A8985-2563-443C-A566-DB5324C56E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50810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53963C-89AE-4634-8205-017BADFC62BB}" type="datetimeFigureOut">
              <a:rPr lang="en-GB" smtClean="0"/>
              <a:t>18/03/2021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A8985-2563-443C-A566-DB5324C56E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1298916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53963C-89AE-4634-8205-017BADFC62BB}" type="datetimeFigureOut">
              <a:rPr lang="en-GB" smtClean="0"/>
              <a:t>18/03/2021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A8985-2563-443C-A566-DB5324C56E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5521995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53963C-89AE-4634-8205-017BADFC62BB}" type="datetimeFigureOut">
              <a:rPr lang="en-GB" smtClean="0"/>
              <a:t>18/03/2021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A8985-2563-443C-A566-DB5324C56E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401776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53963C-89AE-4634-8205-017BADFC62BB}" type="datetimeFigureOut">
              <a:rPr lang="en-GB" smtClean="0"/>
              <a:t>18/03/2021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A8985-2563-443C-A566-DB5324C56E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456587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53963C-89AE-4634-8205-017BADFC62BB}" type="datetimeFigureOut">
              <a:rPr lang="en-GB" smtClean="0"/>
              <a:t>18/03/2021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A8985-2563-443C-A566-DB5324C56E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791544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53963C-89AE-4634-8205-017BADFC62BB}" type="datetimeFigureOut">
              <a:rPr lang="en-GB" smtClean="0"/>
              <a:t>18/03/2021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A8985-2563-443C-A566-DB5324C56E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519799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53963C-89AE-4634-8205-017BADFC62BB}" type="datetimeFigureOut">
              <a:rPr lang="en-GB" smtClean="0"/>
              <a:t>18/03/2021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A8985-2563-443C-A566-DB5324C56E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296782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53963C-89AE-4634-8205-017BADFC62BB}" type="datetimeFigureOut">
              <a:rPr lang="en-GB" smtClean="0"/>
              <a:t>18/03/2021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A8985-2563-443C-A566-DB5324C56E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973095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53963C-89AE-4634-8205-017BADFC62BB}" type="datetimeFigureOut">
              <a:rPr lang="en-GB" smtClean="0"/>
              <a:t>18/03/2021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A8985-2563-443C-A566-DB5324C56E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9753557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53963C-89AE-4634-8205-017BADFC62BB}" type="datetimeFigureOut">
              <a:rPr lang="en-GB" smtClean="0"/>
              <a:t>18/03/2021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A8985-2563-443C-A566-DB5324C56E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334069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53963C-89AE-4634-8205-017BADFC62BB}" type="datetimeFigureOut">
              <a:rPr lang="en-GB" smtClean="0"/>
              <a:t>18/03/2021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A8985-2563-443C-A566-DB5324C56E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2870725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53963C-89AE-4634-8205-017BADFC62BB}" type="datetimeFigureOut">
              <a:rPr lang="en-GB" smtClean="0"/>
              <a:t>18/03/2021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A8985-2563-443C-A566-DB5324C56E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0567356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53963C-89AE-4634-8205-017BADFC62BB}" type="datetimeFigureOut">
              <a:rPr lang="en-GB" smtClean="0"/>
              <a:t>18/03/2021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A8985-2563-443C-A566-DB5324C56E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0563596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53963C-89AE-4634-8205-017BADFC62BB}" type="datetimeFigureOut">
              <a:rPr lang="en-GB" smtClean="0"/>
              <a:t>18/03/2021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A8985-2563-443C-A566-DB5324C56E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0574457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53963C-89AE-4634-8205-017BADFC62BB}" type="datetimeFigureOut">
              <a:rPr lang="en-GB" smtClean="0"/>
              <a:t>18/03/2021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A8985-2563-443C-A566-DB5324C56E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44566538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53963C-89AE-4634-8205-017BADFC62BB}" type="datetimeFigureOut">
              <a:rPr lang="en-GB" smtClean="0"/>
              <a:t>18/03/2021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A8985-2563-443C-A566-DB5324C56E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7823034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53963C-89AE-4634-8205-017BADFC62BB}" type="datetimeFigureOut">
              <a:rPr lang="en-GB" smtClean="0"/>
              <a:t>18/03/2021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A8985-2563-443C-A566-DB5324C56E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5586591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53963C-89AE-4634-8205-017BADFC62BB}" type="datetimeFigureOut">
              <a:rPr lang="en-GB" smtClean="0"/>
              <a:t>18/03/2021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A8985-2563-443C-A566-DB5324C56E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0171301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53963C-89AE-4634-8205-017BADFC62BB}" type="datetimeFigureOut">
              <a:rPr lang="en-GB" smtClean="0"/>
              <a:t>18/03/2021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A8985-2563-443C-A566-DB5324C56E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0506870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53963C-89AE-4634-8205-017BADFC62BB}" type="datetimeFigureOut">
              <a:rPr lang="en-GB" smtClean="0"/>
              <a:t>18/03/2021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A8985-2563-443C-A566-DB5324C56E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5107000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53963C-89AE-4634-8205-017BADFC62BB}" type="datetimeFigureOut">
              <a:rPr lang="en-GB" smtClean="0"/>
              <a:t>18/03/2021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A8985-2563-443C-A566-DB5324C56E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7194915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53963C-89AE-4634-8205-017BADFC62BB}" type="datetimeFigureOut">
              <a:rPr lang="en-GB" smtClean="0"/>
              <a:t>18/03/2021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A8985-2563-443C-A566-DB5324C56E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36901655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53963C-89AE-4634-8205-017BADFC62BB}" type="datetimeFigureOut">
              <a:rPr lang="en-GB" smtClean="0"/>
              <a:t>18/03/2021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A8985-2563-443C-A566-DB5324C56E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836337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53963C-89AE-4634-8205-017BADFC62BB}" type="datetimeFigureOut">
              <a:rPr lang="en-GB" smtClean="0"/>
              <a:t>18/03/2021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52A8985-2563-443C-A566-DB5324C56E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367649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53963C-89AE-4634-8205-017BADFC62BB}" type="datetimeFigureOut">
              <a:rPr lang="en-GB" smtClean="0"/>
              <a:t>18/03/2021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52A8985-2563-443C-A566-DB5324C56E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558737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53963C-89AE-4634-8205-017BADFC62BB}" type="datetimeFigureOut">
              <a:rPr lang="en-GB" smtClean="0"/>
              <a:t>18/03/2021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52A8985-2563-443C-A566-DB5324C56E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080064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3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2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media3.m4a"/><Relationship Id="rId7" Type="http://schemas.openxmlformats.org/officeDocument/2006/relationships/image" Target="../media/image4.png"/><Relationship Id="rId2" Type="http://schemas.microsoft.com/office/2007/relationships/media" Target="../media/media3.m4a"/><Relationship Id="rId1" Type="http://schemas.openxmlformats.org/officeDocument/2006/relationships/tags" Target="../tags/tag1.xml"/><Relationship Id="rId6" Type="http://schemas.openxmlformats.org/officeDocument/2006/relationships/image" Target="../media/image2.png"/><Relationship Id="rId5" Type="http://schemas.openxmlformats.org/officeDocument/2006/relationships/notesSlide" Target="../notesSlides/notesSlide1.xml"/><Relationship Id="rId4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3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5" Type="http://schemas.openxmlformats.org/officeDocument/2006/relationships/image" Target="../media/image2.png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7A6E750B-15E2-4367-BF34-E5CF16B10A89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6381" y="215900"/>
            <a:ext cx="11699238" cy="6773243"/>
          </a:xfrm>
          <a:prstGeom prst="rect">
            <a:avLst/>
          </a:prstGeom>
        </p:spPr>
      </p:pic>
      <p:pic>
        <p:nvPicPr>
          <p:cNvPr id="5" name="Audio 2">
            <a:hlinkClick r:id="" action="ppaction://media"/>
            <a:extLst>
              <a:ext uri="{FF2B5EF4-FFF2-40B4-BE49-F238E27FC236}">
                <a16:creationId xmlns:a16="http://schemas.microsoft.com/office/drawing/2014/main" id="{30A8BCDB-429E-4154-BB52-6B74360C965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569700" y="62357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27132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0722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6735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753AD441-9AA5-47B9-89A5-8D0953CA643D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82588" y="0"/>
            <a:ext cx="11855488" cy="6858000"/>
          </a:xfrm>
          <a:prstGeom prst="rect">
            <a:avLst/>
          </a:prstGeom>
        </p:spPr>
      </p:pic>
      <p:pic>
        <p:nvPicPr>
          <p:cNvPr id="6" name="Audio 12">
            <a:hlinkClick r:id="" action="ppaction://media"/>
            <a:extLst>
              <a:ext uri="{FF2B5EF4-FFF2-40B4-BE49-F238E27FC236}">
                <a16:creationId xmlns:a16="http://schemas.microsoft.com/office/drawing/2014/main" id="{4EB257C6-2B05-428F-986D-1DC8540D4CC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569700" y="62357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07642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415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Audio 7">
            <a:hlinkClick r:id="" action="ppaction://media"/>
            <a:extLst>
              <a:ext uri="{FF2B5EF4-FFF2-40B4-BE49-F238E27FC236}">
                <a16:creationId xmlns:a16="http://schemas.microsoft.com/office/drawing/2014/main" id="{C77ED26E-BA5F-439B-9EA2-FB4B444A0787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569700" y="6235700"/>
            <a:ext cx="406400" cy="406400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16039768-6F77-4AD4-9053-88F672EB83CB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630" y="0"/>
            <a:ext cx="12046740" cy="6767147"/>
          </a:xfrm>
          <a:prstGeom prst="rect">
            <a:avLst/>
          </a:prstGeom>
        </p:spPr>
      </p:pic>
      <p:pic>
        <p:nvPicPr>
          <p:cNvPr id="4" name="Audio 7">
            <a:hlinkClick r:id="" action="ppaction://media"/>
            <a:extLst>
              <a:ext uri="{FF2B5EF4-FFF2-40B4-BE49-F238E27FC236}">
                <a16:creationId xmlns:a16="http://schemas.microsoft.com/office/drawing/2014/main" id="{33B67758-EA45-46FC-9F56-C20DAB2C93BF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722100" y="6388100"/>
            <a:ext cx="406400" cy="4064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16906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9635"/>
    </mc:Choice>
    <mc:Fallback xmlns="">
      <p:transition spd="slow" advTm="6963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"/>
                            </p:stCondLst>
                            <p:childTnLst>
                              <p:par>
                                <p:cTn id="8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69623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  <p:audio>
              <p:cMediaNode vol="80000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9E882E53-4A4E-4E65-97EC-44663450D0EE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5083" y="0"/>
            <a:ext cx="11876917" cy="6858000"/>
          </a:xfrm>
          <a:prstGeom prst="rect">
            <a:avLst/>
          </a:prstGeom>
        </p:spPr>
      </p:pic>
      <p:pic>
        <p:nvPicPr>
          <p:cNvPr id="5" name="Audio 13">
            <a:hlinkClick r:id="" action="ppaction://media"/>
            <a:extLst>
              <a:ext uri="{FF2B5EF4-FFF2-40B4-BE49-F238E27FC236}">
                <a16:creationId xmlns:a16="http://schemas.microsoft.com/office/drawing/2014/main" id="{0DF6BC2D-F186-43BD-8348-1B33062E288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569700" y="62357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47301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5800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mute="1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8ABE494F-38D9-4484-9EAD-6010F57D857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2644" y="0"/>
            <a:ext cx="1150671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7282164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|0.5|0.5|0.4|0.4|0.4|0.4|0.5|0.5"/>
</p:tagLst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ppt/theme/theme2.xml><?xml version="1.0" encoding="utf-8"?>
<a:theme xmlns:a="http://schemas.openxmlformats.org/drawingml/2006/main" name="1_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2_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F46216B-77A9-411A-B9D3-5023FCB70208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FF3799443950547AFB4FE2DA3A99F19" ma:contentTypeVersion="12" ma:contentTypeDescription="Create a new document." ma:contentTypeScope="" ma:versionID="3c1459c0c108177919d256e9e9bf1f82">
  <xsd:schema xmlns:xsd="http://www.w3.org/2001/XMLSchema" xmlns:xs="http://www.w3.org/2001/XMLSchema" xmlns:p="http://schemas.microsoft.com/office/2006/metadata/properties" xmlns:ns2="549f08a5-d520-4d3d-9b08-5d446bbe6ba6" xmlns:ns3="66b9fb31-84b1-461e-9d24-2dbfce04b27c" targetNamespace="http://schemas.microsoft.com/office/2006/metadata/properties" ma:root="true" ma:fieldsID="8c3ab835ae5e6fd045cf7e379a97b07c" ns2:_="" ns3:_="">
    <xsd:import namespace="549f08a5-d520-4d3d-9b08-5d446bbe6ba6"/>
    <xsd:import namespace="66b9fb31-84b1-461e-9d24-2dbfce04b27c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49f08a5-d520-4d3d-9b08-5d446bbe6ba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Location" ma:index="12" nillable="true" ma:displayName="Location" ma:internalName="MediaServiceLocatio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6b9fb31-84b1-461e-9d24-2dbfce04b27c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46F1D5E1-0FB6-48C4-9888-853453F1BB67}"/>
</file>

<file path=customXml/itemProps2.xml><?xml version="1.0" encoding="utf-8"?>
<ds:datastoreItem xmlns:ds="http://schemas.openxmlformats.org/officeDocument/2006/customXml" ds:itemID="{33D9991E-934C-4529-99BD-63EAB4E735EE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AD074F48-A64B-4424-86C4-447D3E988660}">
  <ds:schemaRefs>
    <ds:schemaRef ds:uri="ce9e6592-7acc-4c50-9419-e942629a0ad7"/>
    <ds:schemaRef ds:uri="http://purl.org/dc/terms/"/>
    <ds:schemaRef ds:uri="http://schemas.openxmlformats.org/package/2006/metadata/core-properties"/>
    <ds:schemaRef ds:uri="http://schemas.microsoft.com/office/2006/documentManagement/types"/>
    <ds:schemaRef ds:uri="b9746191-42ea-4d98-9d98-92927a01f7b9"/>
    <ds:schemaRef ds:uri="http://purl.org/dc/elements/1.1/"/>
    <ds:schemaRef ds:uri="http://schemas.microsoft.com/office/2006/metadata/properties"/>
    <ds:schemaRef ds:uri="http://schemas.microsoft.com/office/infopath/2007/PartnerControls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7</TotalTime>
  <Words>1</Words>
  <Application>Microsoft Office PowerPoint</Application>
  <PresentationFormat>Widescreen</PresentationFormat>
  <Paragraphs>1</Paragraphs>
  <Slides>5</Slides>
  <Notes>1</Notes>
  <HiddenSlides>0</HiddenSlides>
  <MMClips>5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5</vt:i4>
      </vt:variant>
    </vt:vector>
  </HeadingPairs>
  <TitlesOfParts>
    <vt:vector size="11" baseType="lpstr">
      <vt:lpstr>Arial</vt:lpstr>
      <vt:lpstr>Calibri</vt:lpstr>
      <vt:lpstr>Calibri Light</vt:lpstr>
      <vt:lpstr>Office Theme</vt:lpstr>
      <vt:lpstr>1_Office Theme</vt:lpstr>
      <vt:lpstr>2_Office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 Coffey-Bainbridge</dc:creator>
  <cp:lastModifiedBy>M Coffey-Bainbridge</cp:lastModifiedBy>
  <cp:revision>1</cp:revision>
  <dcterms:created xsi:type="dcterms:W3CDTF">2021-03-18T14:58:46Z</dcterms:created>
  <dcterms:modified xsi:type="dcterms:W3CDTF">2021-03-18T15:09:47Z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SIP_Label_71dda7c5-96ca-48e3-9e3a-5c391aea2853_Enabled">
    <vt:lpwstr>True</vt:lpwstr>
  </property>
  <property fmtid="{D5CDD505-2E9C-101B-9397-08002B2CF9AE}" pid="3" name="MSIP_Label_71dda7c5-96ca-48e3-9e3a-5c391aea2853_SiteId">
    <vt:lpwstr>a091745a-b7d8-4d7a-b2a6-1359053d4510</vt:lpwstr>
  </property>
  <property fmtid="{D5CDD505-2E9C-101B-9397-08002B2CF9AE}" pid="4" name="MSIP_Label_71dda7c5-96ca-48e3-9e3a-5c391aea2853_Ref">
    <vt:lpwstr>https://api.informationprotection.azure.com/api/a091745a-b7d8-4d7a-b2a6-1359053d4510</vt:lpwstr>
  </property>
  <property fmtid="{D5CDD505-2E9C-101B-9397-08002B2CF9AE}" pid="5" name="MSIP_Label_71dda7c5-96ca-48e3-9e3a-5c391aea2853_SetBy">
    <vt:lpwstr>mcoffeybainbridge@nottinghamacademy.org</vt:lpwstr>
  </property>
  <property fmtid="{D5CDD505-2E9C-101B-9397-08002B2CF9AE}" pid="6" name="MSIP_Label_71dda7c5-96ca-48e3-9e3a-5c391aea2853_SetDate">
    <vt:lpwstr>2021-03-18T15:03:41.5684076+00:00</vt:lpwstr>
  </property>
  <property fmtid="{D5CDD505-2E9C-101B-9397-08002B2CF9AE}" pid="7" name="MSIP_Label_71dda7c5-96ca-48e3-9e3a-5c391aea2853_Name">
    <vt:lpwstr>General</vt:lpwstr>
  </property>
  <property fmtid="{D5CDD505-2E9C-101B-9397-08002B2CF9AE}" pid="8" name="MSIP_Label_71dda7c5-96ca-48e3-9e3a-5c391aea2853_Application">
    <vt:lpwstr>Microsoft Azure Information Protection</vt:lpwstr>
  </property>
  <property fmtid="{D5CDD505-2E9C-101B-9397-08002B2CF9AE}" pid="9" name="MSIP_Label_71dda7c5-96ca-48e3-9e3a-5c391aea2853_Extended_MSFT_Method">
    <vt:lpwstr>Automatic</vt:lpwstr>
  </property>
  <property fmtid="{D5CDD505-2E9C-101B-9397-08002B2CF9AE}" pid="10" name="Sensitivity">
    <vt:lpwstr>General</vt:lpwstr>
  </property>
  <property fmtid="{D5CDD505-2E9C-101B-9397-08002B2CF9AE}" pid="11" name="ContentTypeId">
    <vt:lpwstr>0x0101006FF3799443950547AFB4FE2DA3A99F19</vt:lpwstr>
  </property>
</Properties>
</file>