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01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9DD4"/>
    <a:srgbClr val="D36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032C9-29A0-3D68-D196-DE5CF299957B}" v="1" dt="2020-03-23T21:09:20.277"/>
    <p1510:client id="{0F754798-B04E-6E0D-DA28-EF40837E6C9A}" v="1413" dt="2020-03-31T14:12:00.626"/>
    <p1510:client id="{4116EDF4-859D-9A6A-8A20-A8A065F68F1F}" v="1140" dt="2020-03-30T19:41:17.067"/>
    <p1510:client id="{548CBB24-7739-5147-7003-185D6EC42206}" v="91" dt="2020-03-30T20:14:24.116"/>
    <p1510:client id="{622C5650-B933-E737-D776-C64C982658E4}" v="569" dt="2020-03-30T20:03:42.724"/>
    <p1510:client id="{741DB617-FF1C-2751-CBDF-F30D210E089B}" v="165" dt="2020-03-25T18:30:33.204"/>
    <p1510:client id="{7522706C-DA59-1533-B9E2-264190B28336}" v="2047" dt="2020-03-24T08:24:53.803"/>
    <p1510:client id="{B09A4184-5F78-F126-36EA-5306D36CD061}" v="679" dt="2020-03-25T18:52:48.382"/>
    <p1510:client id="{E9564A94-1C6E-CCF8-4202-BFF3021D484E}" v="32" dt="2020-03-26T10:30:25.073"/>
    <p1510:client id="{F8445D84-C6F1-694E-BF22-613D2EC0DDEC}" v="813" dt="2020-03-31T14:25:08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Cannell" userId="S::scannell@nottinghamacademy.org::ab213ece-fab4-4993-a388-44311bcb5ce0" providerId="AD" clId="Web-{F8445D84-C6F1-694E-BF22-613D2EC0DDEC}"/>
    <pc:docChg chg="modSld">
      <pc:chgData name="S Cannell" userId="S::scannell@nottinghamacademy.org::ab213ece-fab4-4993-a388-44311bcb5ce0" providerId="AD" clId="Web-{F8445D84-C6F1-694E-BF22-613D2EC0DDEC}" dt="2020-03-31T14:25:08.197" v="810"/>
      <pc:docMkLst>
        <pc:docMk/>
      </pc:docMkLst>
      <pc:sldChg chg="addSp delSp modSp">
        <pc:chgData name="S Cannell" userId="S::scannell@nottinghamacademy.org::ab213ece-fab4-4993-a388-44311bcb5ce0" providerId="AD" clId="Web-{F8445D84-C6F1-694E-BF22-613D2EC0DDEC}" dt="2020-03-31T14:25:08.197" v="810"/>
        <pc:sldMkLst>
          <pc:docMk/>
          <pc:sldMk cId="2794036477" sldId="302"/>
        </pc:sldMkLst>
        <pc:spChg chg="mod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2" creationId="{DE22269E-FD7E-452B-A55B-1008C105C44B}"/>
          </ac:spMkLst>
        </pc:spChg>
        <pc:spChg chg="mod ord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8" creationId="{50AF0BB5-D741-4DBA-9120-13A790E4FEAB}"/>
          </ac:spMkLst>
        </pc:spChg>
        <pc:spChg chg="add mod">
          <ac:chgData name="S Cannell" userId="S::scannell@nottinghamacademy.org::ab213ece-fab4-4993-a388-44311bcb5ce0" providerId="AD" clId="Web-{F8445D84-C6F1-694E-BF22-613D2EC0DDEC}" dt="2020-03-31T14:24:43.931" v="809" actId="20577"/>
          <ac:spMkLst>
            <pc:docMk/>
            <pc:sldMk cId="2794036477" sldId="302"/>
            <ac:spMk id="10" creationId="{D9893A7E-518C-4323-9B42-751BB0D77E82}"/>
          </ac:spMkLst>
        </pc:spChg>
        <pc:spChg chg="del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38" creationId="{53E60C6D-4E85-4E14-BCDF-BF15C241F7CA}"/>
          </ac:spMkLst>
        </pc:spChg>
        <pc:spChg chg="del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40" creationId="{7D42D292-4C48-479B-9E59-E29CD9871C0C}"/>
          </ac:spMkLst>
        </pc:spChg>
        <pc:spChg chg="del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42" creationId="{533DF362-939D-4EEE-8DC4-6B54607E5611}"/>
          </ac:spMkLst>
        </pc:spChg>
        <pc:spChg chg="add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47" creationId="{5074B721-7A55-47E5-B117-F7DAD67E867E}"/>
          </ac:spMkLst>
        </pc:spChg>
        <pc:spChg chg="add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49" creationId="{5A3987B4-5CBA-4CB7-862B-56A9917A2D35}"/>
          </ac:spMkLst>
        </pc:spChg>
        <pc:spChg chg="add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51" creationId="{CB147A70-DC29-4DDF-A34C-2B82C6E2295E}"/>
          </ac:spMkLst>
        </pc:spChg>
        <pc:spChg chg="add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53" creationId="{D1B80E9C-CF8A-440B-B8F5-54BF121BF458}"/>
          </ac:spMkLst>
        </pc:spChg>
        <pc:spChg chg="add">
          <ac:chgData name="S Cannell" userId="S::scannell@nottinghamacademy.org::ab213ece-fab4-4993-a388-44311bcb5ce0" providerId="AD" clId="Web-{F8445D84-C6F1-694E-BF22-613D2EC0DDEC}" dt="2020-03-31T14:22:42.398" v="687"/>
          <ac:spMkLst>
            <pc:docMk/>
            <pc:sldMk cId="2794036477" sldId="302"/>
            <ac:spMk id="55" creationId="{F1FF25AD-D64E-45A0-B2D0-F4A6AB092614}"/>
          </ac:spMkLst>
        </pc:spChg>
        <pc:picChg chg="mod">
          <ac:chgData name="S Cannell" userId="S::scannell@nottinghamacademy.org::ab213ece-fab4-4993-a388-44311bcb5ce0" providerId="AD" clId="Web-{F8445D84-C6F1-694E-BF22-613D2EC0DDEC}" dt="2020-03-31T14:25:08.197" v="810"/>
          <ac:picMkLst>
            <pc:docMk/>
            <pc:sldMk cId="2794036477" sldId="302"/>
            <ac:picMk id="3" creationId="{AD9DEB2E-E51E-408E-87AF-C03C2768F9DB}"/>
          </ac:picMkLst>
        </pc:picChg>
        <pc:picChg chg="add mod modCrop">
          <ac:chgData name="S Cannell" userId="S::scannell@nottinghamacademy.org::ab213ece-fab4-4993-a388-44311bcb5ce0" providerId="AD" clId="Web-{F8445D84-C6F1-694E-BF22-613D2EC0DDEC}" dt="2020-03-31T14:22:42.398" v="687"/>
          <ac:picMkLst>
            <pc:docMk/>
            <pc:sldMk cId="2794036477" sldId="302"/>
            <ac:picMk id="4" creationId="{DCE1A21E-E060-4E19-8648-1BA94C019724}"/>
          </ac:picMkLst>
        </pc:picChg>
        <pc:picChg chg="mod ord">
          <ac:chgData name="S Cannell" userId="S::scannell@nottinghamacademy.org::ab213ece-fab4-4993-a388-44311bcb5ce0" providerId="AD" clId="Web-{F8445D84-C6F1-694E-BF22-613D2EC0DDEC}" dt="2020-03-31T14:22:42.398" v="687"/>
          <ac:picMkLst>
            <pc:docMk/>
            <pc:sldMk cId="2794036477" sldId="302"/>
            <ac:picMk id="5" creationId="{31135B77-AEA0-466B-8EEA-D47246CF950D}"/>
          </ac:picMkLst>
        </pc:picChg>
        <pc:picChg chg="add mod modCrop">
          <ac:chgData name="S Cannell" userId="S::scannell@nottinghamacademy.org::ab213ece-fab4-4993-a388-44311bcb5ce0" providerId="AD" clId="Web-{F8445D84-C6F1-694E-BF22-613D2EC0DDEC}" dt="2020-03-31T14:22:42.398" v="687"/>
          <ac:picMkLst>
            <pc:docMk/>
            <pc:sldMk cId="2794036477" sldId="302"/>
            <ac:picMk id="7" creationId="{57DFD0AF-B693-4663-A137-2C0A1B439562}"/>
          </ac:picMkLst>
        </pc:picChg>
      </pc:sldChg>
    </pc:docChg>
  </pc:docChgLst>
  <pc:docChgLst>
    <pc:chgData name="S Cannell" userId="S::scannell@nottinghamacademy.org::ab213ece-fab4-4993-a388-44311bcb5ce0" providerId="AD" clId="Web-{0F754798-B04E-6E0D-DA28-EF40837E6C9A}"/>
    <pc:docChg chg="addSld delSld modSld">
      <pc:chgData name="S Cannell" userId="S::scannell@nottinghamacademy.org::ab213ece-fab4-4993-a388-44311bcb5ce0" providerId="AD" clId="Web-{0F754798-B04E-6E0D-DA28-EF40837E6C9A}" dt="2020-03-31T14:12:00.626" v="1394" actId="20577"/>
      <pc:docMkLst>
        <pc:docMk/>
      </pc:docMkLst>
      <pc:sldChg chg="addSp delSp modSp del mod setBg">
        <pc:chgData name="S Cannell" userId="S::scannell@nottinghamacademy.org::ab213ece-fab4-4993-a388-44311bcb5ce0" providerId="AD" clId="Web-{0F754798-B04E-6E0D-DA28-EF40837E6C9A}" dt="2020-03-31T14:04:29.327" v="1323"/>
        <pc:sldMkLst>
          <pc:docMk/>
          <pc:sldMk cId="3083638166" sldId="300"/>
        </pc:sldMkLst>
        <pc:spChg chg="mod ord">
          <ac:chgData name="S Cannell" userId="S::scannell@nottinghamacademy.org::ab213ece-fab4-4993-a388-44311bcb5ce0" providerId="AD" clId="Web-{0F754798-B04E-6E0D-DA28-EF40837E6C9A}" dt="2020-03-31T14:01:19.263" v="1033" actId="20577"/>
          <ac:spMkLst>
            <pc:docMk/>
            <pc:sldMk cId="3083638166" sldId="300"/>
            <ac:spMk id="2" creationId="{DE22269E-FD7E-452B-A55B-1008C105C44B}"/>
          </ac:spMkLst>
        </pc:spChg>
        <pc:spChg chg="del">
          <ac:chgData name="S Cannell" userId="S::scannell@nottinghamacademy.org::ab213ece-fab4-4993-a388-44311bcb5ce0" providerId="AD" clId="Web-{0F754798-B04E-6E0D-DA28-EF40837E6C9A}" dt="2020-03-31T13:44:48.414" v="30"/>
          <ac:spMkLst>
            <pc:docMk/>
            <pc:sldMk cId="3083638166" sldId="300"/>
            <ac:spMk id="3" creationId="{00000000-0000-0000-0000-000000000000}"/>
          </ac:spMkLst>
        </pc:spChg>
        <pc:spChg chg="add del mod">
          <ac:chgData name="S Cannell" userId="S::scannell@nottinghamacademy.org::ab213ece-fab4-4993-a388-44311bcb5ce0" providerId="AD" clId="Web-{0F754798-B04E-6E0D-DA28-EF40837E6C9A}" dt="2020-03-31T13:44:50.930" v="31"/>
          <ac:spMkLst>
            <pc:docMk/>
            <pc:sldMk cId="3083638166" sldId="300"/>
            <ac:spMk id="5" creationId="{2D4E3935-5B13-40D1-88B4-0E1C80BC07E9}"/>
          </ac:spMkLst>
        </pc:spChg>
        <pc:spChg chg="mod ord">
          <ac:chgData name="S Cannell" userId="S::scannell@nottinghamacademy.org::ab213ece-fab4-4993-a388-44311bcb5ce0" providerId="AD" clId="Web-{0F754798-B04E-6E0D-DA28-EF40837E6C9A}" dt="2020-03-31T14:03:33.920" v="1289" actId="20577"/>
          <ac:spMkLst>
            <pc:docMk/>
            <pc:sldMk cId="3083638166" sldId="300"/>
            <ac:spMk id="8" creationId="{50AF0BB5-D741-4DBA-9120-13A790E4FEAB}"/>
          </ac:spMkLst>
        </pc:spChg>
        <pc:spChg chg="del">
          <ac:chgData name="S Cannell" userId="S::scannell@nottinghamacademy.org::ab213ece-fab4-4993-a388-44311bcb5ce0" providerId="AD" clId="Web-{0F754798-B04E-6E0D-DA28-EF40837E6C9A}" dt="2020-03-31T13:44:53.508" v="32"/>
          <ac:spMkLst>
            <pc:docMk/>
            <pc:sldMk cId="3083638166" sldId="300"/>
            <ac:spMk id="10" creationId="{C3F8962C-EE19-47AA-A610-52E02FC104D4}"/>
          </ac:spMkLst>
        </pc:spChg>
        <pc:spChg chg="add del">
          <ac:chgData name="S Cannell" userId="S::scannell@nottinghamacademy.org::ab213ece-fab4-4993-a388-44311bcb5ce0" providerId="AD" clId="Web-{0F754798-B04E-6E0D-DA28-EF40837E6C9A}" dt="2020-03-31T13:58:24.356" v="711"/>
          <ac:spMkLst>
            <pc:docMk/>
            <pc:sldMk cId="3083638166" sldId="300"/>
            <ac:spMk id="18" creationId="{B43B9CA2-4B31-4ACD-9A9F-B8E6C6420386}"/>
          </ac:spMkLst>
        </pc:spChg>
        <pc:spChg chg="add del">
          <ac:chgData name="S Cannell" userId="S::scannell@nottinghamacademy.org::ab213ece-fab4-4993-a388-44311bcb5ce0" providerId="AD" clId="Web-{0F754798-B04E-6E0D-DA28-EF40837E6C9A}" dt="2020-03-31T13:58:24.356" v="711"/>
          <ac:spMkLst>
            <pc:docMk/>
            <pc:sldMk cId="3083638166" sldId="300"/>
            <ac:spMk id="20" creationId="{33F94DB1-BC5D-454D-845C-7BA3A1F46999}"/>
          </ac:spMkLst>
        </pc:spChg>
        <pc:spChg chg="add del">
          <ac:chgData name="S Cannell" userId="S::scannell@nottinghamacademy.org::ab213ece-fab4-4993-a388-44311bcb5ce0" providerId="AD" clId="Web-{0F754798-B04E-6E0D-DA28-EF40837E6C9A}" dt="2020-03-31T13:58:24.356" v="711"/>
          <ac:spMkLst>
            <pc:docMk/>
            <pc:sldMk cId="3083638166" sldId="300"/>
            <ac:spMk id="22" creationId="{5676B86F-860B-4586-BCAA-C0650C09B7B9}"/>
          </ac:spMkLst>
        </pc:spChg>
        <pc:spChg chg="add del">
          <ac:chgData name="S Cannell" userId="S::scannell@nottinghamacademy.org::ab213ece-fab4-4993-a388-44311bcb5ce0" providerId="AD" clId="Web-{0F754798-B04E-6E0D-DA28-EF40837E6C9A}" dt="2020-03-31T13:58:24.356" v="711"/>
          <ac:spMkLst>
            <pc:docMk/>
            <pc:sldMk cId="3083638166" sldId="300"/>
            <ac:spMk id="24" creationId="{8C818ED5-2F56-4171-9445-3AA4F4462396}"/>
          </ac:spMkLst>
        </pc:spChg>
        <pc:spChg chg="add del">
          <ac:chgData name="S Cannell" userId="S::scannell@nottinghamacademy.org::ab213ece-fab4-4993-a388-44311bcb5ce0" providerId="AD" clId="Web-{0F754798-B04E-6E0D-DA28-EF40837E6C9A}" dt="2020-03-31T13:58:24.356" v="711"/>
          <ac:spMkLst>
            <pc:docMk/>
            <pc:sldMk cId="3083638166" sldId="300"/>
            <ac:spMk id="26" creationId="{DE74FCE8-866C-4AFA-B45C-FACE2A6094E4}"/>
          </ac:spMkLst>
        </pc:spChg>
        <pc:spChg chg="add">
          <ac:chgData name="S Cannell" userId="S::scannell@nottinghamacademy.org::ab213ece-fab4-4993-a388-44311bcb5ce0" providerId="AD" clId="Web-{0F754798-B04E-6E0D-DA28-EF40837E6C9A}" dt="2020-03-31T13:58:24.356" v="711"/>
          <ac:spMkLst>
            <pc:docMk/>
            <pc:sldMk cId="3083638166" sldId="300"/>
            <ac:spMk id="28" creationId="{B3684CCF-CEBB-4D8E-A366-95E43D4C790B}"/>
          </ac:spMkLst>
        </pc:spChg>
        <pc:spChg chg="add">
          <ac:chgData name="S Cannell" userId="S::scannell@nottinghamacademy.org::ab213ece-fab4-4993-a388-44311bcb5ce0" providerId="AD" clId="Web-{0F754798-B04E-6E0D-DA28-EF40837E6C9A}" dt="2020-03-31T13:58:24.356" v="711"/>
          <ac:spMkLst>
            <pc:docMk/>
            <pc:sldMk cId="3083638166" sldId="300"/>
            <ac:spMk id="33" creationId="{70BEB1E7-2F88-40BC-B73D-42E5B6F80BFC}"/>
          </ac:spMkLst>
        </pc:spChg>
        <pc:picChg chg="del">
          <ac:chgData name="S Cannell" userId="S::scannell@nottinghamacademy.org::ab213ece-fab4-4993-a388-44311bcb5ce0" providerId="AD" clId="Web-{0F754798-B04E-6E0D-DA28-EF40837E6C9A}" dt="2020-03-31T13:47:16.087" v="33"/>
          <ac:picMkLst>
            <pc:docMk/>
            <pc:sldMk cId="3083638166" sldId="300"/>
            <ac:picMk id="6" creationId="{4894653B-56DF-4FDD-A3C9-A62BD0066F31}"/>
          </ac:picMkLst>
        </pc:picChg>
        <pc:picChg chg="add mod ord">
          <ac:chgData name="S Cannell" userId="S::scannell@nottinghamacademy.org::ab213ece-fab4-4993-a388-44311bcb5ce0" providerId="AD" clId="Web-{0F754798-B04E-6E0D-DA28-EF40837E6C9A}" dt="2020-03-31T13:58:24.356" v="711"/>
          <ac:picMkLst>
            <pc:docMk/>
            <pc:sldMk cId="3083638166" sldId="300"/>
            <ac:picMk id="7" creationId="{A3AC429B-7582-43FD-8A74-6F073B6A759C}"/>
          </ac:picMkLst>
        </pc:picChg>
        <pc:picChg chg="add mod ord">
          <ac:chgData name="S Cannell" userId="S::scannell@nottinghamacademy.org::ab213ece-fab4-4993-a388-44311bcb5ce0" providerId="AD" clId="Web-{0F754798-B04E-6E0D-DA28-EF40837E6C9A}" dt="2020-03-31T13:58:24.356" v="711"/>
          <ac:picMkLst>
            <pc:docMk/>
            <pc:sldMk cId="3083638166" sldId="300"/>
            <ac:picMk id="11" creationId="{E8E19BFE-25E6-4E97-8D8D-7A6D5BAE9501}"/>
          </ac:picMkLst>
        </pc:picChg>
        <pc:picChg chg="add mod ord">
          <ac:chgData name="S Cannell" userId="S::scannell@nottinghamacademy.org::ab213ece-fab4-4993-a388-44311bcb5ce0" providerId="AD" clId="Web-{0F754798-B04E-6E0D-DA28-EF40837E6C9A}" dt="2020-03-31T13:58:24.356" v="711"/>
          <ac:picMkLst>
            <pc:docMk/>
            <pc:sldMk cId="3083638166" sldId="300"/>
            <ac:picMk id="13" creationId="{9C1F1930-FB34-4BA5-A0A5-4EF61F23A157}"/>
          </ac:picMkLst>
        </pc:picChg>
        <pc:picChg chg="add del">
          <ac:chgData name="S Cannell" userId="S::scannell@nottinghamacademy.org::ab213ece-fab4-4993-a388-44311bcb5ce0" providerId="AD" clId="Web-{0F754798-B04E-6E0D-DA28-EF40837E6C9A}" dt="2020-03-31T13:58:24.341" v="710"/>
          <ac:picMkLst>
            <pc:docMk/>
            <pc:sldMk cId="3083638166" sldId="300"/>
            <ac:picMk id="31" creationId="{DD257392-088E-4D55-B128-FFD59A895D80}"/>
          </ac:picMkLst>
        </pc:picChg>
      </pc:sldChg>
      <pc:sldChg chg="del">
        <pc:chgData name="S Cannell" userId="S::scannell@nottinghamacademy.org::ab213ece-fab4-4993-a388-44311bcb5ce0" providerId="AD" clId="Web-{0F754798-B04E-6E0D-DA28-EF40837E6C9A}" dt="2020-03-31T13:44:25.555" v="2"/>
        <pc:sldMkLst>
          <pc:docMk/>
          <pc:sldMk cId="3645305112" sldId="301"/>
        </pc:sldMkLst>
      </pc:sldChg>
      <pc:sldChg chg="modSp add replId">
        <pc:chgData name="S Cannell" userId="S::scannell@nottinghamacademy.org::ab213ece-fab4-4993-a388-44311bcb5ce0" providerId="AD" clId="Web-{0F754798-B04E-6E0D-DA28-EF40837E6C9A}" dt="2020-03-31T14:04:38.171" v="1325" actId="20577"/>
        <pc:sldMkLst>
          <pc:docMk/>
          <pc:sldMk cId="3969893383" sldId="301"/>
        </pc:sldMkLst>
        <pc:spChg chg="mod">
          <ac:chgData name="S Cannell" userId="S::scannell@nottinghamacademy.org::ab213ece-fab4-4993-a388-44311bcb5ce0" providerId="AD" clId="Web-{0F754798-B04E-6E0D-DA28-EF40837E6C9A}" dt="2020-03-31T14:04:38.171" v="1325" actId="20577"/>
          <ac:spMkLst>
            <pc:docMk/>
            <pc:sldMk cId="3969893383" sldId="301"/>
            <ac:spMk id="2" creationId="{DE22269E-FD7E-452B-A55B-1008C105C44B}"/>
          </ac:spMkLst>
        </pc:spChg>
        <pc:spChg chg="mod">
          <ac:chgData name="S Cannell" userId="S::scannell@nottinghamacademy.org::ab213ece-fab4-4993-a388-44311bcb5ce0" providerId="AD" clId="Web-{0F754798-B04E-6E0D-DA28-EF40837E6C9A}" dt="2020-03-31T14:04:19.936" v="1319" actId="20577"/>
          <ac:spMkLst>
            <pc:docMk/>
            <pc:sldMk cId="3969893383" sldId="301"/>
            <ac:spMk id="8" creationId="{50AF0BB5-D741-4DBA-9120-13A790E4FEAB}"/>
          </ac:spMkLst>
        </pc:spChg>
      </pc:sldChg>
      <pc:sldChg chg="add del replId">
        <pc:chgData name="S Cannell" userId="S::scannell@nottinghamacademy.org::ab213ece-fab4-4993-a388-44311bcb5ce0" providerId="AD" clId="Web-{0F754798-B04E-6E0D-DA28-EF40837E6C9A}" dt="2020-03-31T14:04:26.452" v="1322"/>
        <pc:sldMkLst>
          <pc:docMk/>
          <pc:sldMk cId="609092595" sldId="302"/>
        </pc:sldMkLst>
      </pc:sldChg>
      <pc:sldChg chg="del">
        <pc:chgData name="S Cannell" userId="S::scannell@nottinghamacademy.org::ab213ece-fab4-4993-a388-44311bcb5ce0" providerId="AD" clId="Web-{0F754798-B04E-6E0D-DA28-EF40837E6C9A}" dt="2020-03-31T13:44:25.555" v="1"/>
        <pc:sldMkLst>
          <pc:docMk/>
          <pc:sldMk cId="2440751762" sldId="302"/>
        </pc:sldMkLst>
      </pc:sldChg>
      <pc:sldChg chg="addSp delSp modSp add replId">
        <pc:chgData name="S Cannell" userId="S::scannell@nottinghamacademy.org::ab213ece-fab4-4993-a388-44311bcb5ce0" providerId="AD" clId="Web-{0F754798-B04E-6E0D-DA28-EF40837E6C9A}" dt="2020-03-31T14:12:00.626" v="1393" actId="20577"/>
        <pc:sldMkLst>
          <pc:docMk/>
          <pc:sldMk cId="2794036477" sldId="302"/>
        </pc:sldMkLst>
        <pc:spChg chg="mod">
          <ac:chgData name="S Cannell" userId="S::scannell@nottinghamacademy.org::ab213ece-fab4-4993-a388-44311bcb5ce0" providerId="AD" clId="Web-{0F754798-B04E-6E0D-DA28-EF40837E6C9A}" dt="2020-03-31T14:12:00.626" v="1393" actId="20577"/>
          <ac:spMkLst>
            <pc:docMk/>
            <pc:sldMk cId="2794036477" sldId="302"/>
            <ac:spMk id="2" creationId="{DE22269E-FD7E-452B-A55B-1008C105C44B}"/>
          </ac:spMkLst>
        </pc:spChg>
        <pc:spChg chg="mod ord">
          <ac:chgData name="S Cannell" userId="S::scannell@nottinghamacademy.org::ab213ece-fab4-4993-a388-44311bcb5ce0" providerId="AD" clId="Web-{0F754798-B04E-6E0D-DA28-EF40837E6C9A}" dt="2020-03-31T14:09:40.110" v="1390"/>
          <ac:spMkLst>
            <pc:docMk/>
            <pc:sldMk cId="2794036477" sldId="302"/>
            <ac:spMk id="8" creationId="{50AF0BB5-D741-4DBA-9120-13A790E4FEAB}"/>
          </ac:spMkLst>
        </pc:spChg>
        <pc:spChg chg="del">
          <ac:chgData name="S Cannell" userId="S::scannell@nottinghamacademy.org::ab213ece-fab4-4993-a388-44311bcb5ce0" providerId="AD" clId="Web-{0F754798-B04E-6E0D-DA28-EF40837E6C9A}" dt="2020-03-31T14:09:40.110" v="1390"/>
          <ac:spMkLst>
            <pc:docMk/>
            <pc:sldMk cId="2794036477" sldId="302"/>
            <ac:spMk id="28" creationId="{B3684CCF-CEBB-4D8E-A366-95E43D4C790B}"/>
          </ac:spMkLst>
        </pc:spChg>
        <pc:spChg chg="del">
          <ac:chgData name="S Cannell" userId="S::scannell@nottinghamacademy.org::ab213ece-fab4-4993-a388-44311bcb5ce0" providerId="AD" clId="Web-{0F754798-B04E-6E0D-DA28-EF40837E6C9A}" dt="2020-03-31T14:09:40.110" v="1390"/>
          <ac:spMkLst>
            <pc:docMk/>
            <pc:sldMk cId="2794036477" sldId="302"/>
            <ac:spMk id="33" creationId="{70BEB1E7-2F88-40BC-B73D-42E5B6F80BFC}"/>
          </ac:spMkLst>
        </pc:spChg>
        <pc:spChg chg="add">
          <ac:chgData name="S Cannell" userId="S::scannell@nottinghamacademy.org::ab213ece-fab4-4993-a388-44311bcb5ce0" providerId="AD" clId="Web-{0F754798-B04E-6E0D-DA28-EF40837E6C9A}" dt="2020-03-31T14:09:40.110" v="1390"/>
          <ac:spMkLst>
            <pc:docMk/>
            <pc:sldMk cId="2794036477" sldId="302"/>
            <ac:spMk id="38" creationId="{53E60C6D-4E85-4E14-BCDF-BF15C241F7CA}"/>
          </ac:spMkLst>
        </pc:spChg>
        <pc:spChg chg="add">
          <ac:chgData name="S Cannell" userId="S::scannell@nottinghamacademy.org::ab213ece-fab4-4993-a388-44311bcb5ce0" providerId="AD" clId="Web-{0F754798-B04E-6E0D-DA28-EF40837E6C9A}" dt="2020-03-31T14:09:40.110" v="1390"/>
          <ac:spMkLst>
            <pc:docMk/>
            <pc:sldMk cId="2794036477" sldId="302"/>
            <ac:spMk id="40" creationId="{7D42D292-4C48-479B-9E59-E29CD9871C0C}"/>
          </ac:spMkLst>
        </pc:spChg>
        <pc:spChg chg="add">
          <ac:chgData name="S Cannell" userId="S::scannell@nottinghamacademy.org::ab213ece-fab4-4993-a388-44311bcb5ce0" providerId="AD" clId="Web-{0F754798-B04E-6E0D-DA28-EF40837E6C9A}" dt="2020-03-31T14:09:40.110" v="1390"/>
          <ac:spMkLst>
            <pc:docMk/>
            <pc:sldMk cId="2794036477" sldId="302"/>
            <ac:spMk id="42" creationId="{533DF362-939D-4EEE-8DC4-6B54607E5611}"/>
          </ac:spMkLst>
        </pc:spChg>
        <pc:picChg chg="add mod ord">
          <ac:chgData name="S Cannell" userId="S::scannell@nottinghamacademy.org::ab213ece-fab4-4993-a388-44311bcb5ce0" providerId="AD" clId="Web-{0F754798-B04E-6E0D-DA28-EF40837E6C9A}" dt="2020-03-31T14:09:40.110" v="1390"/>
          <ac:picMkLst>
            <pc:docMk/>
            <pc:sldMk cId="2794036477" sldId="302"/>
            <ac:picMk id="3" creationId="{AD9DEB2E-E51E-408E-87AF-C03C2768F9DB}"/>
          </ac:picMkLst>
        </pc:picChg>
        <pc:picChg chg="add mod">
          <ac:chgData name="S Cannell" userId="S::scannell@nottinghamacademy.org::ab213ece-fab4-4993-a388-44311bcb5ce0" providerId="AD" clId="Web-{0F754798-B04E-6E0D-DA28-EF40837E6C9A}" dt="2020-03-31T14:09:40.110" v="1390"/>
          <ac:picMkLst>
            <pc:docMk/>
            <pc:sldMk cId="2794036477" sldId="302"/>
            <ac:picMk id="5" creationId="{31135B77-AEA0-466B-8EEA-D47246CF950D}"/>
          </ac:picMkLst>
        </pc:picChg>
        <pc:picChg chg="del">
          <ac:chgData name="S Cannell" userId="S::scannell@nottinghamacademy.org::ab213ece-fab4-4993-a388-44311bcb5ce0" providerId="AD" clId="Web-{0F754798-B04E-6E0D-DA28-EF40837E6C9A}" dt="2020-03-31T14:07:26.140" v="1385"/>
          <ac:picMkLst>
            <pc:docMk/>
            <pc:sldMk cId="2794036477" sldId="302"/>
            <ac:picMk id="7" creationId="{A3AC429B-7582-43FD-8A74-6F073B6A759C}"/>
          </ac:picMkLst>
        </pc:picChg>
        <pc:picChg chg="del">
          <ac:chgData name="S Cannell" userId="S::scannell@nottinghamacademy.org::ab213ece-fab4-4993-a388-44311bcb5ce0" providerId="AD" clId="Web-{0F754798-B04E-6E0D-DA28-EF40837E6C9A}" dt="2020-03-31T14:07:23.640" v="1384"/>
          <ac:picMkLst>
            <pc:docMk/>
            <pc:sldMk cId="2794036477" sldId="302"/>
            <ac:picMk id="11" creationId="{E8E19BFE-25E6-4E97-8D8D-7A6D5BAE9501}"/>
          </ac:picMkLst>
        </pc:picChg>
        <pc:picChg chg="del">
          <ac:chgData name="S Cannell" userId="S::scannell@nottinghamacademy.org::ab213ece-fab4-4993-a388-44311bcb5ce0" providerId="AD" clId="Web-{0F754798-B04E-6E0D-DA28-EF40837E6C9A}" dt="2020-03-31T14:07:22.500" v="1383"/>
          <ac:picMkLst>
            <pc:docMk/>
            <pc:sldMk cId="2794036477" sldId="302"/>
            <ac:picMk id="13" creationId="{9C1F1930-FB34-4BA5-A0A5-4EF61F23A157}"/>
          </ac:picMkLst>
        </pc:picChg>
      </pc:sldChg>
      <pc:sldChg chg="del">
        <pc:chgData name="S Cannell" userId="S::scannell@nottinghamacademy.org::ab213ece-fab4-4993-a388-44311bcb5ce0" providerId="AD" clId="Web-{0F754798-B04E-6E0D-DA28-EF40837E6C9A}" dt="2020-03-31T13:44:25.555" v="0"/>
        <pc:sldMkLst>
          <pc:docMk/>
          <pc:sldMk cId="1335534649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F89A0-DF94-4CE8-8FC9-9E052E395AF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42B8-0B1E-4947-94F3-3B4393BD5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4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0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0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0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4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5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7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8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1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E1E3-E47B-43EC-A69F-5006EF0D59B8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22269E-FD7E-452B-A55B-1008C105C44B}"/>
              </a:ext>
            </a:extLst>
          </p:cNvPr>
          <p:cNvSpPr txBox="1">
            <a:spLocks/>
          </p:cNvSpPr>
          <p:nvPr/>
        </p:nvSpPr>
        <p:spPr>
          <a:xfrm>
            <a:off x="147638" y="529"/>
            <a:ext cx="4960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3100" u="sng">
                <a:latin typeface="+mj-lt"/>
                <a:ea typeface="+mj-ea"/>
                <a:cs typeface="+mj-cs"/>
              </a:rPr>
              <a:t>Task 1-</a:t>
            </a:r>
            <a:r>
              <a:rPr lang="en-US" sz="3100" u="sng" kern="1200">
                <a:latin typeface="+mj-lt"/>
                <a:ea typeface="+mj-ea"/>
                <a:cs typeface="+mj-cs"/>
              </a:rPr>
              <a:t> Desktop Games Design</a:t>
            </a:r>
            <a:br>
              <a:rPr lang="en-US" sz="3100" kern="1200"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0AF0BB5-D741-4DBA-9120-13A790E4FEAB}"/>
              </a:ext>
            </a:extLst>
          </p:cNvPr>
          <p:cNvSpPr txBox="1">
            <a:spLocks/>
          </p:cNvSpPr>
          <p:nvPr/>
        </p:nvSpPr>
        <p:spPr>
          <a:xfrm>
            <a:off x="160078" y="896937"/>
            <a:ext cx="5684088" cy="5704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/>
              <a:t>Desktop games have been around for several years as fun gifts or to give  yourself something to do in breaks from work . Due to advances on electronics and manufacturing technology, there is an opportunity to reinvent the traditional desktop game using more advanced technology. </a:t>
            </a:r>
            <a:endParaRPr lang="en-US"/>
          </a:p>
          <a:p>
            <a:pPr algn="l"/>
            <a:r>
              <a:rPr lang="en-US" sz="1700"/>
              <a:t>Your task is to design a modern version of a desktop game that is more advanced than those available now. It will be marketed at successful businesspeople with a significant disposable income so don’t worry about using expensive parts of technologies. </a:t>
            </a:r>
            <a:endParaRPr lang="en-US" sz="17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You might consider using:</a:t>
            </a:r>
            <a:endParaRPr lang="en-US" sz="17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Remote control players or vehicles</a:t>
            </a:r>
            <a:endParaRPr lang="en-US" sz="17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Automatic scoring </a:t>
            </a:r>
            <a:endParaRPr lang="en-US" sz="17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>
                <a:cs typeface="Calibri"/>
              </a:rPr>
              <a:t>Sounds or commentary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>
                <a:cs typeface="Calibri"/>
              </a:rPr>
              <a:t>Use of miniature cameras or virtual reality within the game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>
              <a:cs typeface="Calibri"/>
            </a:endParaRPr>
          </a:p>
          <a:p>
            <a:pPr algn="l"/>
            <a:r>
              <a:rPr lang="en-US" sz="1700">
                <a:cs typeface="Calibri"/>
              </a:rPr>
              <a:t>BE CREATIVE- YOU CAN BASE THE GAME ON ANY EXISTING SPORT/GAME OF CREATE ONE OF YOUR OWN!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>
              <a:cs typeface="Calibri"/>
            </a:endParaRPr>
          </a:p>
        </p:txBody>
      </p:sp>
      <p:pic>
        <p:nvPicPr>
          <p:cNvPr id="7" name="Picture 8" descr="A picture containing fruit&#10;&#10;Description generated with very high confidence">
            <a:extLst>
              <a:ext uri="{FF2B5EF4-FFF2-40B4-BE49-F238E27FC236}">
                <a16:creationId xmlns:a16="http://schemas.microsoft.com/office/drawing/2014/main" id="{A3AC429B-7582-43FD-8A74-6F073B6A7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" r="-4" b="720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circuit board&#10;&#10;Description generated with high confidence">
            <a:extLst>
              <a:ext uri="{FF2B5EF4-FFF2-40B4-BE49-F238E27FC236}">
                <a16:creationId xmlns:a16="http://schemas.microsoft.com/office/drawing/2014/main" id="{9C1F1930-FB34-4BA5-A0A5-4EF61F23A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0" r="-3" b="834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1" name="Picture 11" descr="A picture containing wooden, table, sitting, small&#10;&#10;Description generated with very high confidence">
            <a:extLst>
              <a:ext uri="{FF2B5EF4-FFF2-40B4-BE49-F238E27FC236}">
                <a16:creationId xmlns:a16="http://schemas.microsoft.com/office/drawing/2014/main" id="{E8E19BFE-25E6-4E97-8D8D-7A6D5BAE9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96" r="17870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989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074B721-7A55-47E5-B117-F7DAD67E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22269E-FD7E-452B-A55B-1008C105C44B}"/>
              </a:ext>
            </a:extLst>
          </p:cNvPr>
          <p:cNvSpPr txBox="1">
            <a:spLocks/>
          </p:cNvSpPr>
          <p:nvPr/>
        </p:nvSpPr>
        <p:spPr>
          <a:xfrm>
            <a:off x="6353120" y="365125"/>
            <a:ext cx="5393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100" u="sng">
                <a:latin typeface="+mj-lt"/>
                <a:ea typeface="+mj-ea"/>
                <a:cs typeface="+mj-cs"/>
              </a:rPr>
              <a:t>Task 2- Watch/Jewellery Design Task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4100" u="sng">
              <a:latin typeface="+mj-lt"/>
              <a:ea typeface="+mj-ea"/>
              <a:cs typeface="+mj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35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4800" y="-701"/>
            <a:ext cx="842502" cy="329392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picture containing chain, necklace&#10;&#10;Description generated with very high confidence">
            <a:extLst>
              <a:ext uri="{FF2B5EF4-FFF2-40B4-BE49-F238E27FC236}">
                <a16:creationId xmlns:a16="http://schemas.microsoft.com/office/drawing/2014/main" id="{AD9DEB2E-E51E-408E-87AF-C03C2768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5" y="1306899"/>
            <a:ext cx="2533422" cy="167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CE1A21E-E060-4E19-8648-1BA94C019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91" t="19111" r="23881" b="15555"/>
          <a:stretch/>
        </p:blipFill>
        <p:spPr>
          <a:xfrm>
            <a:off x="3354974" y="907051"/>
            <a:ext cx="2548728" cy="1727276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5" name="Picture 5" descr="A picture containing chain, necklace&#10;&#10;Description generated with very high confidence">
            <a:extLst>
              <a:ext uri="{FF2B5EF4-FFF2-40B4-BE49-F238E27FC236}">
                <a16:creationId xmlns:a16="http://schemas.microsoft.com/office/drawing/2014/main" id="{31135B77-AEA0-466B-8EEA-D47246CF9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5" y="4479515"/>
            <a:ext cx="2552700" cy="84219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7DFD0AF-B693-4663-A137-2C0A1B4395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24" t="26888" r="27964" b="7968"/>
          <a:stretch/>
        </p:blipFill>
        <p:spPr>
          <a:xfrm>
            <a:off x="3349533" y="3553139"/>
            <a:ext cx="2533423" cy="185252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9893A7E-518C-4323-9B42-751BB0D77E82}"/>
              </a:ext>
            </a:extLst>
          </p:cNvPr>
          <p:cNvSpPr txBox="1">
            <a:spLocks/>
          </p:cNvSpPr>
          <p:nvPr/>
        </p:nvSpPr>
        <p:spPr>
          <a:xfrm>
            <a:off x="6150713" y="1373187"/>
            <a:ext cx="5595767" cy="5458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/>
              <a:t>For this task I would like you to revisit the short task many of you completed before half term where you used </a:t>
            </a:r>
            <a:r>
              <a:rPr lang="en-US" sz="1800" err="1"/>
              <a:t>scruffiti</a:t>
            </a:r>
            <a:r>
              <a:rPr lang="en-US" sz="1800"/>
              <a:t> to design a new accessory; watch, belt buckle, sunglasses, </a:t>
            </a:r>
            <a:r>
              <a:rPr lang="en-US" sz="1800" err="1"/>
              <a:t>jewellery</a:t>
            </a:r>
            <a:r>
              <a:rPr lang="en-US" sz="1800"/>
              <a:t> items, wallet/purse etc.</a:t>
            </a:r>
            <a:endParaRPr lang="en-US" sz="1800">
              <a:cs typeface="Calibri"/>
            </a:endParaRPr>
          </a:p>
          <a:p>
            <a:pPr algn="l"/>
            <a:r>
              <a:rPr lang="en-US" sz="1800"/>
              <a:t>When you did it in the lesson we did it quite  quickly (15 mins) so this time you have a whole hour to put more quality/detail into the  design drawings. </a:t>
            </a:r>
            <a:endParaRPr lang="en-US" sz="1800">
              <a:cs typeface="Calibri"/>
            </a:endParaRPr>
          </a:p>
          <a:p>
            <a:pPr algn="l"/>
            <a:r>
              <a:rPr lang="en-US" sz="1800"/>
              <a:t>You should come up with at least three different designs. Its up to you whether you do three different versions of the same product, or three different products altogether. </a:t>
            </a:r>
            <a:endParaRPr lang="en-US" sz="1800">
              <a:cs typeface="Calibri"/>
            </a:endParaRPr>
          </a:p>
          <a:p>
            <a:pPr algn="l"/>
            <a:endParaRPr lang="en-US" sz="1800">
              <a:cs typeface="Calibri"/>
            </a:endParaRPr>
          </a:p>
          <a:p>
            <a:pPr algn="l"/>
            <a:r>
              <a:rPr lang="en-US" sz="1800">
                <a:cs typeface="Calibri"/>
              </a:rPr>
              <a:t>You can see two examples here of how </a:t>
            </a:r>
            <a:r>
              <a:rPr lang="en-US" sz="1800" err="1">
                <a:cs typeface="Calibri"/>
              </a:rPr>
              <a:t>scruffiti</a:t>
            </a:r>
            <a:r>
              <a:rPr lang="en-US" sz="1800">
                <a:cs typeface="Calibri"/>
              </a:rPr>
              <a:t> has been used to generate two different watch designs- remember you can use your </a:t>
            </a:r>
            <a:r>
              <a:rPr lang="en-US" sz="1800" err="1">
                <a:cs typeface="Calibri"/>
              </a:rPr>
              <a:t>scruffiti</a:t>
            </a:r>
            <a:r>
              <a:rPr lang="en-US" sz="1800">
                <a:cs typeface="Calibri"/>
              </a:rPr>
              <a:t> shape a number of times, as you can see on the pink and blue design. </a:t>
            </a:r>
          </a:p>
          <a:p>
            <a:pPr indent="-228600" algn="l">
              <a:buChar char="•"/>
            </a:pPr>
            <a:endParaRPr lang="en-US" sz="1700">
              <a:cs typeface="Calibri"/>
            </a:endParaRPr>
          </a:p>
          <a:p>
            <a:pPr indent="-228600" algn="l">
              <a:buChar char="•"/>
            </a:pPr>
            <a:endParaRPr lang="en-US" sz="1700">
              <a:cs typeface="Calibri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8993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3940987" y="6009537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0AF0BB5-D741-4DBA-9120-13A790E4FEAB}"/>
              </a:ext>
            </a:extLst>
          </p:cNvPr>
          <p:cNvSpPr txBox="1">
            <a:spLocks/>
          </p:cNvSpPr>
          <p:nvPr/>
        </p:nvSpPr>
        <p:spPr>
          <a:xfrm>
            <a:off x="6151294" y="1946684"/>
            <a:ext cx="539723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endParaRPr lang="en-US" sz="13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79403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5687FBB17144BBF058BF3091118F4" ma:contentTypeVersion="12" ma:contentTypeDescription="Create a new document." ma:contentTypeScope="" ma:versionID="7751a50eb7bc98d8e2bd0ed732af0b35">
  <xsd:schema xmlns:xsd="http://www.w3.org/2001/XMLSchema" xmlns:xs="http://www.w3.org/2001/XMLSchema" xmlns:p="http://schemas.microsoft.com/office/2006/metadata/properties" xmlns:ns2="8b73fee4-4ac8-4f88-ad2e-4ab6413e1b1c" xmlns:ns3="fbdaa650-8cd8-42f6-940f-8c4192b28714" targetNamespace="http://schemas.microsoft.com/office/2006/metadata/properties" ma:root="true" ma:fieldsID="0870f3d70672db41b01fd158c68a609a" ns2:_="" ns3:_="">
    <xsd:import namespace="8b73fee4-4ac8-4f88-ad2e-4ab6413e1b1c"/>
    <xsd:import namespace="fbdaa650-8cd8-42f6-940f-8c4192b28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3fee4-4ac8-4f88-ad2e-4ab6413e1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aa650-8cd8-42f6-940f-8c4192b28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daa650-8cd8-42f6-940f-8c4192b2871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182BA4A-190B-4546-B846-0C8E8A5889B3}">
  <ds:schemaRefs>
    <ds:schemaRef ds:uri="8b73fee4-4ac8-4f88-ad2e-4ab6413e1b1c"/>
    <ds:schemaRef ds:uri="fbdaa650-8cd8-42f6-940f-8c4192b287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52A145-F626-446F-93D1-68BECDBBF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85905B-DA40-4D20-8928-9EC3D5656BAB}">
  <ds:schemaRefs>
    <ds:schemaRef ds:uri="fbdaa650-8cd8-42f6-940f-8c4192b2871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MPDEPLOY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Cannell</dc:creator>
  <cp:revision>1</cp:revision>
  <cp:lastPrinted>2018-04-20T10:03:01Z</cp:lastPrinted>
  <dcterms:created xsi:type="dcterms:W3CDTF">2016-04-18T19:30:34Z</dcterms:created>
  <dcterms:modified xsi:type="dcterms:W3CDTF">2020-03-31T14:25:08Z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0x010100F3E5687FBB17144BBF058BF3091118F4</vt:lpwstr>
  </property>
  <property fmtid="{D5CDD505-2E9C-101B-9397-08002B2CF9AE}" pid="3" name="Order">
    <vt:r8>1066700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