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1" r:id="rId5"/>
    <p:sldId id="312" r:id="rId6"/>
    <p:sldId id="31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Hill" userId="ddd66ea0-9e48-4c5f-a4aa-41577e5beac4" providerId="ADAL" clId="{74B0B79B-5FC7-4F17-8E5C-0A8FB63A60B7}"/>
    <pc:docChg chg="custSel modSld">
      <pc:chgData name="R Hill" userId="ddd66ea0-9e48-4c5f-a4aa-41577e5beac4" providerId="ADAL" clId="{74B0B79B-5FC7-4F17-8E5C-0A8FB63A60B7}" dt="2020-03-25T09:09:13.118" v="188" actId="20577"/>
      <pc:docMkLst>
        <pc:docMk/>
      </pc:docMkLst>
      <pc:sldChg chg="modSp">
        <pc:chgData name="R Hill" userId="ddd66ea0-9e48-4c5f-a4aa-41577e5beac4" providerId="ADAL" clId="{74B0B79B-5FC7-4F17-8E5C-0A8FB63A60B7}" dt="2020-03-25T09:09:13.118" v="188" actId="20577"/>
        <pc:sldMkLst>
          <pc:docMk/>
          <pc:sldMk cId="3956322835" sldId="311"/>
        </pc:sldMkLst>
        <pc:spChg chg="mod">
          <ac:chgData name="R Hill" userId="ddd66ea0-9e48-4c5f-a4aa-41577e5beac4" providerId="ADAL" clId="{74B0B79B-5FC7-4F17-8E5C-0A8FB63A60B7}" dt="2020-03-25T09:08:13.831" v="1" actId="20577"/>
          <ac:spMkLst>
            <pc:docMk/>
            <pc:sldMk cId="3956322835" sldId="311"/>
            <ac:spMk id="2" creationId="{197CCF85-098F-4BC5-8222-CB92600195E0}"/>
          </ac:spMkLst>
        </pc:spChg>
        <pc:spChg chg="mod">
          <ac:chgData name="R Hill" userId="ddd66ea0-9e48-4c5f-a4aa-41577e5beac4" providerId="ADAL" clId="{74B0B79B-5FC7-4F17-8E5C-0A8FB63A60B7}" dt="2020-03-25T09:09:13.118" v="188" actId="20577"/>
          <ac:spMkLst>
            <pc:docMk/>
            <pc:sldMk cId="3956322835" sldId="311"/>
            <ac:spMk id="3" creationId="{C129871F-F82F-4842-BC4E-21B6E09D0CF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24A-9720-46C1-834B-1F7A1979E6B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5F2C-96F6-4C95-BCAF-EF8F2204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3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24A-9720-46C1-834B-1F7A1979E6B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5F2C-96F6-4C95-BCAF-EF8F2204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2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24A-9720-46C1-834B-1F7A1979E6B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5F2C-96F6-4C95-BCAF-EF8F2204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4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24A-9720-46C1-834B-1F7A1979E6B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5F2C-96F6-4C95-BCAF-EF8F2204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10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24A-9720-46C1-834B-1F7A1979E6B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5F2C-96F6-4C95-BCAF-EF8F2204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2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24A-9720-46C1-834B-1F7A1979E6B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5F2C-96F6-4C95-BCAF-EF8F2204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65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24A-9720-46C1-834B-1F7A1979E6B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5F2C-96F6-4C95-BCAF-EF8F2204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8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24A-9720-46C1-834B-1F7A1979E6B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5F2C-96F6-4C95-BCAF-EF8F2204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1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24A-9720-46C1-834B-1F7A1979E6B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5F2C-96F6-4C95-BCAF-EF8F2204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9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24A-9720-46C1-834B-1F7A1979E6B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5F2C-96F6-4C95-BCAF-EF8F2204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5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24A-9720-46C1-834B-1F7A1979E6B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5F2C-96F6-4C95-BCAF-EF8F2204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0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024A-9720-46C1-834B-1F7A1979E6B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45F2C-96F6-4C95-BCAF-EF8F2204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2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CF85-098F-4BC5-8222-CB9260019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9" y="3247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Y10 PHOTOGRAPHY DISTANCE LEARNING.</a:t>
            </a:r>
            <a:br>
              <a:rPr lang="en-GB" dirty="0"/>
            </a:br>
            <a:r>
              <a:rPr lang="en-GB" dirty="0"/>
              <a:t>Major project 2- Assignment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9871F-F82F-4842-BC4E-21B6E09D0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33" y="2068974"/>
            <a:ext cx="8524754" cy="4598043"/>
          </a:xfrm>
        </p:spPr>
        <p:txBody>
          <a:bodyPr>
            <a:normAutofit fontScale="92500"/>
          </a:bodyPr>
          <a:lstStyle/>
          <a:p>
            <a:pPr algn="l"/>
            <a:r>
              <a:rPr lang="en-GB" sz="1600" b="1" dirty="0">
                <a:solidFill>
                  <a:schemeClr val="tx1"/>
                </a:solidFill>
              </a:rPr>
              <a:t>Right then everyone, last 2 artists to do. You should now have complete 4 in detail. Make sure you keep and eye out for feedback so you can improve bits if necessary.</a:t>
            </a:r>
          </a:p>
          <a:p>
            <a:pPr algn="l"/>
            <a:endParaRPr lang="en-GB" sz="1600" b="1" dirty="0">
              <a:solidFill>
                <a:schemeClr val="tx1"/>
              </a:solidFill>
            </a:endParaRPr>
          </a:p>
          <a:p>
            <a:pPr algn="l"/>
            <a:r>
              <a:rPr lang="en-GB" sz="1600" b="1" dirty="0">
                <a:solidFill>
                  <a:schemeClr val="tx1"/>
                </a:solidFill>
              </a:rPr>
              <a:t>Again, I’m breaking this down so that I can focus on giving detailed feedback in small chunks rather than the whole section of research, remember we want to raise our game higher on this project.</a:t>
            </a:r>
          </a:p>
          <a:p>
            <a:pPr algn="l"/>
            <a:endParaRPr lang="en-GB" sz="1600" b="1" dirty="0">
              <a:solidFill>
                <a:schemeClr val="tx1"/>
              </a:solidFill>
            </a:endParaRPr>
          </a:p>
          <a:p>
            <a:pPr algn="l"/>
            <a:r>
              <a:rPr lang="en-GB" sz="1600" b="1" dirty="0">
                <a:solidFill>
                  <a:schemeClr val="tx1"/>
                </a:solidFill>
              </a:rPr>
              <a:t>Below are slides giving you guidance for evidence to complete for this section: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tx1"/>
                </a:solidFill>
              </a:rPr>
              <a:t>Begin to research </a:t>
            </a:r>
            <a:r>
              <a:rPr lang="en-GB" sz="1600" b="1" u="sng">
                <a:solidFill>
                  <a:schemeClr val="tx1"/>
                </a:solidFill>
              </a:rPr>
              <a:t>your last </a:t>
            </a:r>
            <a:r>
              <a:rPr lang="en-GB" sz="1600" b="1" u="sng" dirty="0">
                <a:solidFill>
                  <a:schemeClr val="tx1"/>
                </a:solidFill>
              </a:rPr>
              <a:t>2 artists. (We’ll be aiming for 6 in total)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You will need to collate 4-5 examples of the artist’s work, a short biography and then complete the analysis notes.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Lay the research out over 2-3 slides.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You will need to view the “analysis cheat sheet” an make sure you answer as many of the questions as possible.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THIS TIME YOU NEED TO ANALYSE AT LEAST 3 SPECIFIC PHOTOGRAPHS FROM EACH ARTIST.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DON’T WORRY ABOUT RECREATIONS YET!!</a:t>
            </a:r>
          </a:p>
          <a:p>
            <a:pPr algn="l"/>
            <a:endParaRPr lang="en-GB" sz="16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If you would like any feedback, you can email me attachments to rhill@nottinghamacademy.org</a:t>
            </a:r>
          </a:p>
        </p:txBody>
      </p:sp>
    </p:spTree>
    <p:extLst>
      <p:ext uri="{BB962C8B-B14F-4D97-AF65-F5344CB8AC3E}">
        <p14:creationId xmlns:p14="http://schemas.microsoft.com/office/powerpoint/2010/main" val="395632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7504" y="1196752"/>
            <a:ext cx="446449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/>
              <a:t>You need to select at least 5  photographers and/or artists form the resource provided or from your own choice. You must complete and perform an analysis of their work. Each artist research should take up a </a:t>
            </a:r>
            <a:r>
              <a:rPr lang="en-GB" sz="1100" b="1"/>
              <a:t> minimum of one</a:t>
            </a:r>
            <a:r>
              <a:rPr lang="en-GB" sz="1100"/>
              <a:t> double page.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39" y="4284884"/>
            <a:ext cx="403630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4. Recreations.</a:t>
            </a:r>
          </a:p>
          <a:p>
            <a:r>
              <a:rPr lang="en-GB" sz="1200"/>
              <a:t>Complete recreations for each of your artists your research. This should include contact sheets from your photo shoots and any step by step guides for any Photoshop manipulations and evaluations.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F7786-9B6A-474F-BFC7-187F49051CE4}"/>
              </a:ext>
            </a:extLst>
          </p:cNvPr>
          <p:cNvSpPr txBox="1"/>
          <p:nvPr/>
        </p:nvSpPr>
        <p:spPr>
          <a:xfrm>
            <a:off x="14739" y="0"/>
            <a:ext cx="5437126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Stage 2</a:t>
            </a:r>
          </a:p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How do I provide evidence of developing ideas through investigations  (AO1)</a:t>
            </a:r>
          </a:p>
        </p:txBody>
      </p:sp>
    </p:spTree>
    <p:extLst>
      <p:ext uri="{BB962C8B-B14F-4D97-AF65-F5344CB8AC3E}">
        <p14:creationId xmlns:p14="http://schemas.microsoft.com/office/powerpoint/2010/main" val="157064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D235-4CE6-4737-BAB9-5DFC6B55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3222D6-1C6B-4F2A-86ED-114C71CDC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B03F3-89AE-44FB-8434-97CA85486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6" t="16202" r="18023" b="3799"/>
          <a:stretch/>
        </p:blipFill>
        <p:spPr>
          <a:xfrm>
            <a:off x="0" y="0"/>
            <a:ext cx="9186084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92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92B3E9DA697C48986AC5F0C98FA266" ma:contentTypeVersion="13" ma:contentTypeDescription="Create a new document." ma:contentTypeScope="" ma:versionID="4508243ca72110974b0cd396d1c87498">
  <xsd:schema xmlns:xsd="http://www.w3.org/2001/XMLSchema" xmlns:xs="http://www.w3.org/2001/XMLSchema" xmlns:p="http://schemas.microsoft.com/office/2006/metadata/properties" xmlns:ns3="ec268888-c1ac-4807-92b0-8766cac32a7a" xmlns:ns4="434916de-b293-464f-8e27-ec9c5f947dbd" targetNamespace="http://schemas.microsoft.com/office/2006/metadata/properties" ma:root="true" ma:fieldsID="8f79e47c1fa03a1aac99ac831110022a" ns3:_="" ns4:_="">
    <xsd:import namespace="ec268888-c1ac-4807-92b0-8766cac32a7a"/>
    <xsd:import namespace="434916de-b293-464f-8e27-ec9c5f947d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68888-c1ac-4807-92b0-8766cac32a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916de-b293-464f-8e27-ec9c5f947db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BC1B0C-B29C-4066-BABB-95355AE0784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34916de-b293-464f-8e27-ec9c5f947dbd"/>
    <ds:schemaRef ds:uri="http://schemas.microsoft.com/office/2006/documentManagement/types"/>
    <ds:schemaRef ds:uri="ec268888-c1ac-4807-92b0-8766cac32a7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2FD526-0A6A-4478-ACF7-F9C5B19BDC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A4C20A-7E79-4755-8ADC-5F5F4CF12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268888-c1ac-4807-92b0-8766cac32a7a"/>
    <ds:schemaRef ds:uri="434916de-b293-464f-8e27-ec9c5f947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300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Office Theme</vt:lpstr>
      <vt:lpstr>Y10 PHOTOGRAPHY DISTANCE LEARNING. Major project 2- Assignment 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Hill</dc:creator>
  <cp:lastModifiedBy>R Hill</cp:lastModifiedBy>
  <cp:revision>1</cp:revision>
  <dcterms:created xsi:type="dcterms:W3CDTF">2020-03-12T12:28:22Z</dcterms:created>
  <dcterms:modified xsi:type="dcterms:W3CDTF">2020-03-25T09:09:22Z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dda7c5-96ca-48e3-9e3a-5c391aea2853_Enabled">
    <vt:lpwstr>True</vt:lpwstr>
  </property>
  <property fmtid="{D5CDD505-2E9C-101B-9397-08002B2CF9AE}" pid="3" name="MSIP_Label_71dda7c5-96ca-48e3-9e3a-5c391aea2853_SiteId">
    <vt:lpwstr>a091745a-b7d8-4d7a-b2a6-1359053d4510</vt:lpwstr>
  </property>
  <property fmtid="{D5CDD505-2E9C-101B-9397-08002B2CF9AE}" pid="4" name="MSIP_Label_71dda7c5-96ca-48e3-9e3a-5c391aea2853_Ref">
    <vt:lpwstr>https://api.informationprotection.azure.com/api/a091745a-b7d8-4d7a-b2a6-1359053d4510</vt:lpwstr>
  </property>
  <property fmtid="{D5CDD505-2E9C-101B-9397-08002B2CF9AE}" pid="5" name="MSIP_Label_71dda7c5-96ca-48e3-9e3a-5c391aea2853_SetBy">
    <vt:lpwstr>rhill@nottinghamacademy.org</vt:lpwstr>
  </property>
  <property fmtid="{D5CDD505-2E9C-101B-9397-08002B2CF9AE}" pid="6" name="MSIP_Label_71dda7c5-96ca-48e3-9e3a-5c391aea2853_SetDate">
    <vt:lpwstr>2020-03-13T11:35:15.1503478+00:00</vt:lpwstr>
  </property>
  <property fmtid="{D5CDD505-2E9C-101B-9397-08002B2CF9AE}" pid="7" name="MSIP_Label_71dda7c5-96ca-48e3-9e3a-5c391aea2853_Name">
    <vt:lpwstr>General</vt:lpwstr>
  </property>
  <property fmtid="{D5CDD505-2E9C-101B-9397-08002B2CF9AE}" pid="8" name="MSIP_Label_71dda7c5-96ca-48e3-9e3a-5c391aea2853_Application">
    <vt:lpwstr>Microsoft Azure Information Protection</vt:lpwstr>
  </property>
  <property fmtid="{D5CDD505-2E9C-101B-9397-08002B2CF9AE}" pid="9" name="MSIP_Label_71dda7c5-96ca-48e3-9e3a-5c391aea2853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0x010100AB92B3E9DA697C48986AC5F0C98FA266</vt:lpwstr>
  </property>
</Properties>
</file>